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2" r:id="rId4"/>
    <p:sldId id="278" r:id="rId5"/>
    <p:sldId id="274" r:id="rId6"/>
    <p:sldId id="279" r:id="rId7"/>
    <p:sldId id="277" r:id="rId8"/>
    <p:sldId id="276" r:id="rId9"/>
    <p:sldId id="280" r:id="rId10"/>
    <p:sldId id="275" r:id="rId11"/>
    <p:sldId id="261" r:id="rId12"/>
    <p:sldId id="266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E5855-3DD9-41C3-800A-ABF955C84C7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A403F-D991-4A62-B585-7A0CC0BF3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285362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234295" cy="7024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2Cv0VF5VQ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441255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1865429839980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0"/>
            <a:ext cx="650085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am_voi_vokz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0"/>
            <a:ext cx="6429420" cy="73120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x_722e01b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32" y="0"/>
            <a:ext cx="8757166" cy="685799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achalo-vo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340" y="0"/>
            <a:ext cx="8300064" cy="7183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045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315" y="285728"/>
            <a:ext cx="8947652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0254467-0114346-www.nevsepic.com.u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76340" y="0"/>
            <a:ext cx="9520340" cy="67151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ow_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357166"/>
            <a:ext cx="8903399" cy="66204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" name="Содержимое 17" descr="dc9700e00aeb13e112de24f2ad21017f_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431891" cy="633158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40883c27badaba8ea8f65aeb4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7"/>
            <a:ext cx="8651401" cy="648855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785191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8792221" cy="59982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7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556151" cy="648855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Леха</dc:creator>
  <cp:lastModifiedBy>Леха</cp:lastModifiedBy>
  <cp:revision>7</cp:revision>
  <dcterms:created xsi:type="dcterms:W3CDTF">2015-03-29T11:18:41Z</dcterms:created>
  <dcterms:modified xsi:type="dcterms:W3CDTF">2015-03-29T18:18:58Z</dcterms:modified>
</cp:coreProperties>
</file>